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1"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60"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14.01.2024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14.01.2024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14.01.2024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14.01.2024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14.01.2024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14.01.2024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18 </a:t>
            </a:r>
            <a:r>
              <a:rPr lang="ru-RU" b="1" u="sng" dirty="0" smtClean="0">
                <a:solidFill>
                  <a:srgbClr val="00B0F0"/>
                </a:solidFill>
              </a:rPr>
              <a:t>января</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400" dirty="0"/>
              <a:t>компьютерной графики</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a:t>
            </a:r>
            <a:br>
              <a:rPr lang="ru-RU" sz="2200" b="1" dirty="0" smtClean="0"/>
            </a:br>
            <a:r>
              <a:rPr lang="ru-RU" sz="2200" b="1" dirty="0" smtClean="0"/>
              <a:t>В итоге  у вас должно получиться минимум 10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a:hlinkClick r:id="rId2"/>
              </a:rPr>
              <a:t>bengi-oskal@yandex.ru</a:t>
            </a:r>
            <a:r>
              <a:rPr lang="en-US" sz="3600" b="1" dirty="0"/>
              <a:t/>
            </a:r>
            <a:br>
              <a:rPr lang="en-US" sz="3600" b="1" dirty="0"/>
            </a:br>
            <a:r>
              <a:rPr lang="ru-RU" sz="2000" b="1" dirty="0"/>
              <a:t>Чтобы не ошибиться, можно просто скопировать и вставить мой </a:t>
            </a:r>
            <a:r>
              <a:rPr lang="ru-RU" sz="2000" b="1" dirty="0" smtClean="0"/>
              <a:t>адрес</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5" y="1151907"/>
            <a:ext cx="12192000" cy="2948895"/>
          </a:xfrm>
        </p:spPr>
        <p:txBody>
          <a:bodyPr>
            <a:normAutofit/>
          </a:bodyPr>
          <a:lstStyle/>
          <a:p>
            <a:r>
              <a:rPr lang="ru-RU" b="1" dirty="0" smtClean="0"/>
              <a:t>Представление о программных средах компьютерной графики и черчении в мультимедийных средах</a:t>
            </a:r>
            <a:endParaRPr lang="ru-RU" dirty="0"/>
          </a:p>
        </p:txBody>
      </p:sp>
      <p:sp>
        <p:nvSpPr>
          <p:cNvPr id="3" name="Подзаголовок 2"/>
          <p:cNvSpPr>
            <a:spLocks noGrp="1"/>
          </p:cNvSpPr>
          <p:nvPr>
            <p:ph type="subTitle" idx="1"/>
          </p:nvPr>
        </p:nvSpPr>
        <p:spPr>
          <a:xfrm>
            <a:off x="1345871" y="4955825"/>
            <a:ext cx="9144000" cy="1655762"/>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4445" y="0"/>
            <a:ext cx="10515600" cy="902525"/>
          </a:xfrm>
        </p:spPr>
        <p:txBody>
          <a:bodyPr/>
          <a:lstStyle/>
          <a:p>
            <a:r>
              <a:rPr lang="ru-RU" dirty="0" smtClean="0"/>
              <a:t>Содержание:</a:t>
            </a:r>
            <a:endParaRPr lang="ru-RU" dirty="0"/>
          </a:p>
        </p:txBody>
      </p:sp>
      <p:sp>
        <p:nvSpPr>
          <p:cNvPr id="3" name="Объект 2"/>
          <p:cNvSpPr>
            <a:spLocks noGrp="1"/>
          </p:cNvSpPr>
          <p:nvPr>
            <p:ph idx="1"/>
          </p:nvPr>
        </p:nvSpPr>
        <p:spPr>
          <a:xfrm>
            <a:off x="0" y="771896"/>
            <a:ext cx="12065330" cy="6086103"/>
          </a:xfrm>
        </p:spPr>
        <p:txBody>
          <a:bodyPr/>
          <a:lstStyle/>
          <a:p>
            <a:r>
              <a:rPr lang="ru-RU" dirty="0" smtClean="0"/>
              <a:t>1. Раскрыть понятие компьютерной </a:t>
            </a:r>
            <a:r>
              <a:rPr lang="ru-RU" dirty="0"/>
              <a:t>графики</a:t>
            </a:r>
            <a:endParaRPr lang="ru-RU" dirty="0" smtClean="0"/>
          </a:p>
          <a:p>
            <a:r>
              <a:rPr lang="ru-RU" dirty="0" smtClean="0"/>
              <a:t>2. Рассмотреть и представить виды компьютерной графики. Описать области их применения.</a:t>
            </a:r>
          </a:p>
          <a:p>
            <a:r>
              <a:rPr lang="ru-RU" dirty="0" smtClean="0"/>
              <a:t>2.1 Растровая графика</a:t>
            </a:r>
          </a:p>
          <a:p>
            <a:r>
              <a:rPr lang="ru-RU" dirty="0" smtClean="0"/>
              <a:t>2.2 Векторная графика</a:t>
            </a:r>
          </a:p>
          <a:p>
            <a:r>
              <a:rPr lang="ru-RU" dirty="0" smtClean="0"/>
              <a:t>2.3 Фрактальная графика</a:t>
            </a:r>
          </a:p>
          <a:p>
            <a:r>
              <a:rPr lang="ru-RU" dirty="0" smtClean="0"/>
              <a:t>3. Описать их отличия</a:t>
            </a:r>
          </a:p>
          <a:p>
            <a:r>
              <a:rPr lang="ru-RU" dirty="0" smtClean="0"/>
              <a:t>4. Назвать программы (приложения) для создания и обработки графических объектов</a:t>
            </a:r>
          </a:p>
          <a:p>
            <a:endParaRPr lang="ru-RU" b="1" dirty="0"/>
          </a:p>
          <a:p>
            <a:endParaRPr lang="ru-RU" dirty="0" smtClean="0"/>
          </a:p>
          <a:p>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36688539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75</Words>
  <Application>Microsoft Office PowerPoint</Application>
  <PresentationFormat>Широкоэкранный</PresentationFormat>
  <Paragraphs>14</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Calibri Light</vt:lpstr>
      <vt:lpstr>Тема Office</vt:lpstr>
      <vt:lpstr>Уважаемые студенты! Задание на 18 января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компьютерной графики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В итоге  у вас должно получиться минимум 10 слайдов!!! Титульный и содержание уже готовы. Работы присылаем на электронную почту!!! bengi-oskal@yandex.ru Чтобы не ошибиться, можно просто скопировать и вставить мой адрес</vt:lpstr>
      <vt:lpstr>Представление о программных средах компьютерной графики и черчении в мультимедийных средах</vt:lpstr>
      <vt:lpstr>Содержание: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12</cp:revision>
  <dcterms:created xsi:type="dcterms:W3CDTF">2023-11-26T11:59:38Z</dcterms:created>
  <dcterms:modified xsi:type="dcterms:W3CDTF">2024-01-14T10:48:20Z</dcterms:modified>
</cp:coreProperties>
</file>